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6" r:id="rId1"/>
  </p:sldMasterIdLst>
  <p:notesMasterIdLst>
    <p:notesMasterId r:id="rId3"/>
  </p:notesMasterIdLst>
  <p:handoutMasterIdLst>
    <p:handoutMasterId r:id="rId4"/>
  </p:handoutMasterIdLst>
  <p:sldIdLst>
    <p:sldId id="269" r:id="rId2"/>
  </p:sldIdLst>
  <p:sldSz cx="7775575" cy="10907713"/>
  <p:notesSz cx="6735763" cy="9866313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ja-JP"/>
    </a:defPPr>
    <a:lvl1pPr marL="0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35">
          <p15:clr>
            <a:srgbClr val="A4A3A4"/>
          </p15:clr>
        </p15:guide>
        <p15:guide id="2" pos="24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7BD68"/>
    <a:srgbClr val="51B3E6"/>
    <a:srgbClr val="7B469A"/>
    <a:srgbClr val="805E43"/>
    <a:srgbClr val="A04697"/>
    <a:srgbClr val="E396B5"/>
    <a:srgbClr val="F4B053"/>
    <a:srgbClr val="9DC8DD"/>
    <a:srgbClr val="E34587"/>
    <a:srgbClr val="E86D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614" autoAdjust="0"/>
    <p:restoredTop sz="99507" autoAdjust="0"/>
  </p:normalViewPr>
  <p:slideViewPr>
    <p:cSldViewPr snapToGrid="0">
      <p:cViewPr>
        <p:scale>
          <a:sx n="90" d="100"/>
          <a:sy n="90" d="100"/>
        </p:scale>
        <p:origin x="1901" y="-2078"/>
      </p:cViewPr>
      <p:guideLst>
        <p:guide orient="horz" pos="3435"/>
        <p:guide pos="244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-2148" y="-108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2919318" cy="493091"/>
          </a:xfrm>
          <a:prstGeom prst="rect">
            <a:avLst/>
          </a:prstGeom>
        </p:spPr>
        <p:txBody>
          <a:bodyPr vert="horz" lIns="85371" tIns="42686" rIns="85371" bIns="42686" rtlCol="0"/>
          <a:lstStyle>
            <a:lvl1pPr algn="l">
              <a:defRPr sz="10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989" y="0"/>
            <a:ext cx="2919318" cy="493091"/>
          </a:xfrm>
          <a:prstGeom prst="rect">
            <a:avLst/>
          </a:prstGeom>
        </p:spPr>
        <p:txBody>
          <a:bodyPr vert="horz" lIns="85371" tIns="42686" rIns="85371" bIns="42686" rtlCol="0"/>
          <a:lstStyle>
            <a:lvl1pPr algn="r">
              <a:defRPr sz="1000"/>
            </a:lvl1pPr>
          </a:lstStyle>
          <a:p>
            <a:fld id="{EA4C0380-2DE9-498B-B68D-60B46204BA80}" type="datetimeFigureOut">
              <a:rPr kumimoji="1" lang="ja-JP" altLang="en-US" smtClean="0"/>
              <a:t>2025/10/17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5" y="9371730"/>
            <a:ext cx="2919318" cy="493090"/>
          </a:xfrm>
          <a:prstGeom prst="rect">
            <a:avLst/>
          </a:prstGeom>
        </p:spPr>
        <p:txBody>
          <a:bodyPr vert="horz" lIns="85371" tIns="42686" rIns="85371" bIns="42686" rtlCol="0" anchor="b"/>
          <a:lstStyle>
            <a:lvl1pPr algn="l">
              <a:defRPr sz="1000"/>
            </a:lvl1pPr>
          </a:lstStyle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989" y="9371730"/>
            <a:ext cx="2919318" cy="493090"/>
          </a:xfrm>
          <a:prstGeom prst="rect">
            <a:avLst/>
          </a:prstGeom>
        </p:spPr>
        <p:txBody>
          <a:bodyPr vert="horz" lIns="85371" tIns="42686" rIns="85371" bIns="42686" rtlCol="0" anchor="b"/>
          <a:lstStyle>
            <a:lvl1pPr algn="r">
              <a:defRPr sz="1000"/>
            </a:lvl1pPr>
          </a:lstStyle>
          <a:p>
            <a:fld id="{78A262EF-70DF-4926-8929-0A60A2E81DC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540521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9" y="5"/>
            <a:ext cx="2918829" cy="495027"/>
          </a:xfrm>
          <a:prstGeom prst="rect">
            <a:avLst/>
          </a:prstGeom>
        </p:spPr>
        <p:txBody>
          <a:bodyPr vert="horz" lIns="90716" tIns="45360" rIns="90716" bIns="45360" rtlCol="0"/>
          <a:lstStyle>
            <a:lvl1pPr algn="l">
              <a:defRPr sz="10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83" y="5"/>
            <a:ext cx="2918829" cy="495027"/>
          </a:xfrm>
          <a:prstGeom prst="rect">
            <a:avLst/>
          </a:prstGeom>
        </p:spPr>
        <p:txBody>
          <a:bodyPr vert="horz" lIns="90716" tIns="45360" rIns="90716" bIns="45360" rtlCol="0"/>
          <a:lstStyle>
            <a:lvl1pPr algn="r">
              <a:defRPr sz="1000"/>
            </a:lvl1pPr>
          </a:lstStyle>
          <a:p>
            <a:fld id="{70F99883-74AE-4A2C-81B7-5B86A08198C0}" type="datetimeFigureOut">
              <a:rPr kumimoji="1" lang="ja-JP" altLang="en-US" smtClean="0"/>
              <a:t>2025/10/17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81225" y="1231900"/>
            <a:ext cx="2373313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16" tIns="45360" rIns="90716" bIns="4536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8"/>
            <a:ext cx="5388610" cy="3884860"/>
          </a:xfrm>
          <a:prstGeom prst="rect">
            <a:avLst/>
          </a:prstGeom>
        </p:spPr>
        <p:txBody>
          <a:bodyPr vert="horz" lIns="90716" tIns="45360" rIns="90716" bIns="4536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9" y="9371290"/>
            <a:ext cx="2918829" cy="495026"/>
          </a:xfrm>
          <a:prstGeom prst="rect">
            <a:avLst/>
          </a:prstGeom>
        </p:spPr>
        <p:txBody>
          <a:bodyPr vert="horz" lIns="90716" tIns="45360" rIns="90716" bIns="45360" rtlCol="0" anchor="b"/>
          <a:lstStyle>
            <a:lvl1pPr algn="l">
              <a:defRPr sz="10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83" y="9371290"/>
            <a:ext cx="2918829" cy="495026"/>
          </a:xfrm>
          <a:prstGeom prst="rect">
            <a:avLst/>
          </a:prstGeom>
        </p:spPr>
        <p:txBody>
          <a:bodyPr vert="horz" lIns="90716" tIns="45360" rIns="90716" bIns="45360" rtlCol="0" anchor="b"/>
          <a:lstStyle>
            <a:lvl1pPr algn="r">
              <a:defRPr sz="1000"/>
            </a:lvl1pPr>
          </a:lstStyle>
          <a:p>
            <a:fld id="{ACD93CC5-A9B8-46A1-B8C3-70AA73E05DA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785129"/>
            <a:ext cx="6609239" cy="3797500"/>
          </a:xfrm>
          <a:prstGeom prst="rect">
            <a:avLst/>
          </a:prstGeom>
        </p:spPr>
        <p:txBody>
          <a:bodyPr anchor="b"/>
          <a:lstStyle>
            <a:lvl1pPr algn="ctr"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729075"/>
            <a:ext cx="5831681" cy="263350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4A3B7E-DD21-4048-88F3-59665D8E8C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10/17/2025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903F17-9641-4B84-A974-7D55D06F189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0892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988" y="2903538"/>
            <a:ext cx="6705600" cy="69215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94DBB-917B-4186-A703-7409F7CF8E5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10/17/2025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2B72EE-4B45-425F-B500-026DA88CB77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652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4396" y="580735"/>
            <a:ext cx="1676608" cy="9243783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1" y="580735"/>
            <a:ext cx="4932630" cy="924378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4D20DD-EE55-4DDE-BB8B-8D151B9371C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10/17/2025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60586A-009D-4946-86B1-6BEB0D580BF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80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988" y="2903538"/>
            <a:ext cx="6705600" cy="69215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E7DE13-46BE-4B37-9FBB-8FA2A87D722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10/17/2025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FC707-0A99-4B85-9C38-B64E72987C1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207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522" y="2719357"/>
            <a:ext cx="6706433" cy="4537305"/>
          </a:xfrm>
          <a:prstGeom prst="rect">
            <a:avLst/>
          </a:prstGeom>
        </p:spPr>
        <p:txBody>
          <a:bodyPr anchor="b"/>
          <a:lstStyle>
            <a:lvl1pPr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522" y="7299586"/>
            <a:ext cx="6706433" cy="23860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41">
                <a:solidFill>
                  <a:schemeClr val="tx1"/>
                </a:solidFill>
              </a:defRPr>
            </a:lvl1pPr>
            <a:lvl2pPr marL="388757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2pPr>
            <a:lvl3pPr marL="777514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3pPr>
            <a:lvl4pPr marL="1166271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5029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78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2543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13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1005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4D596-71CB-401C-BE2A-FF96587D8E9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10/17/2025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CCBC2-8C21-4C9A-A2A0-C4F7CFD13B6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403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71" y="2903673"/>
            <a:ext cx="3304619" cy="69208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6385" y="2903673"/>
            <a:ext cx="3304619" cy="69208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FDC24-657B-46BD-9F76-F6EB56EE60B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10/17/2025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8B99DA-1B7B-4D03-B44C-EA0B6BFD2A8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169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580737"/>
            <a:ext cx="6706433" cy="210832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584" y="2673905"/>
            <a:ext cx="3289432" cy="13104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584" y="3984345"/>
            <a:ext cx="3289432" cy="58603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6385" y="2673905"/>
            <a:ext cx="3305632" cy="13104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6385" y="3984345"/>
            <a:ext cx="3305632" cy="58603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244564-11C5-49CA-A6C6-0EFA5B9EEF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10/17/2025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FB411-F8C4-4E71-AA2F-EFB8BA58573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28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C5F0A-E814-4F5B-8509-4826EF6EAFA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10/17/2025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C3135D-753B-4641-9B40-F5C756AB03B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906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49F838-D727-4C3D-981F-C91357BA972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10/17/2025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37CFDE-7B0F-4037-894D-A6CABA6358C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6309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  <a:prstGeom prst="rect">
            <a:avLst/>
          </a:prstGeo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632" y="1570511"/>
            <a:ext cx="3936385" cy="7751546"/>
          </a:xfrm>
          <a:prstGeom prst="rect">
            <a:avLst/>
          </a:prstGeo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78700-CC02-43A7-8D67-617F0C9B34C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10/17/2025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CBD56-090A-4AA6-BB18-0A87B6BE424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046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  <a:prstGeom prst="rect">
            <a:avLst/>
          </a:prstGeo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5632" y="1570511"/>
            <a:ext cx="3936385" cy="7751546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721"/>
            </a:lvl1pPr>
            <a:lvl2pPr marL="388757" indent="0">
              <a:buNone/>
              <a:defRPr sz="2381"/>
            </a:lvl2pPr>
            <a:lvl3pPr marL="777514" indent="0">
              <a:buNone/>
              <a:defRPr sz="2041"/>
            </a:lvl3pPr>
            <a:lvl4pPr marL="1166271" indent="0">
              <a:buNone/>
              <a:defRPr sz="1701"/>
            </a:lvl4pPr>
            <a:lvl5pPr marL="1555029" indent="0">
              <a:buNone/>
              <a:defRPr sz="1701"/>
            </a:lvl5pPr>
            <a:lvl6pPr marL="1943786" indent="0">
              <a:buNone/>
              <a:defRPr sz="1701"/>
            </a:lvl6pPr>
            <a:lvl7pPr marL="2332543" indent="0">
              <a:buNone/>
              <a:defRPr sz="1701"/>
            </a:lvl7pPr>
            <a:lvl8pPr marL="2721300" indent="0">
              <a:buNone/>
              <a:defRPr sz="1701"/>
            </a:lvl8pPr>
            <a:lvl9pPr marL="3110057" indent="0">
              <a:buNone/>
              <a:defRPr sz="1701"/>
            </a:lvl9pPr>
          </a:lstStyle>
          <a:p>
            <a:pPr lvl="0"/>
            <a:r>
              <a:rPr lang="ja-JP" altLang="en-US" noProof="0" dirty="0"/>
              <a:t>図を追加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CF08AA-2110-42CD-8773-E3A4EF59A3C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10/17/2025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69A334-02AD-4810-8742-6DB93C5EA25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634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746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2pPr>
      <a:lvl3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3pPr>
      <a:lvl4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4pPr>
      <a:lvl5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5pPr>
      <a:lvl6pPr marL="4572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6pPr>
      <a:lvl7pPr marL="9144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7pPr>
      <a:lvl8pPr marL="13716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8pPr>
      <a:lvl9pPr marL="18288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9pPr>
    </p:titleStyle>
    <p:bodyStyle>
      <a:lvl1pPr marL="193675" indent="-193675" algn="l" defTabSz="776288" rtl="0" fontAlgn="base">
        <a:lnSpc>
          <a:spcPct val="90000"/>
        </a:lnSpc>
        <a:spcBef>
          <a:spcPts val="850"/>
        </a:spcBef>
        <a:spcAft>
          <a:spcPct val="0"/>
        </a:spcAft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48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4783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 descr="PPT_11-03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5" t="1065" r="1535" b="1065"/>
          <a:stretch/>
        </p:blipFill>
        <p:spPr>
          <a:xfrm>
            <a:off x="0" y="0"/>
            <a:ext cx="7749588" cy="10892618"/>
          </a:xfrm>
          <a:prstGeom prst="rect">
            <a:avLst/>
          </a:prstGeom>
        </p:spPr>
      </p:pic>
      <p:sp>
        <p:nvSpPr>
          <p:cNvPr id="7" name="テキスト ボックス 6"/>
          <p:cNvSpPr txBox="1"/>
          <p:nvPr/>
        </p:nvSpPr>
        <p:spPr>
          <a:xfrm>
            <a:off x="2051583" y="4214335"/>
            <a:ext cx="3672408" cy="615553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ctr" fontAlgn="b"/>
            <a:r>
              <a:rPr lang="en-US" altLang="en-US" sz="4000" dirty="0">
                <a:solidFill>
                  <a:srgbClr val="805E43"/>
                </a:solidFill>
                <a:latin typeface="+mj-lt"/>
                <a:ea typeface="メイリオ" panose="020B0604030504040204" pitchFamily="50" charset="-128"/>
                <a:cs typeface="メイリオ" panose="020B0604030504040204" pitchFamily="50" charset="-128"/>
              </a:rPr>
              <a:t>1</a:t>
            </a:r>
            <a:r>
              <a:rPr lang="en-US" altLang="ja-JP" sz="4000" dirty="0">
                <a:solidFill>
                  <a:srgbClr val="805E43"/>
                </a:solidFill>
                <a:latin typeface="+mj-lt"/>
                <a:ea typeface="メイリオ" panose="020B0604030504040204" pitchFamily="50" charset="-128"/>
                <a:cs typeface="メイリオ" panose="020B0604030504040204" pitchFamily="50" charset="-128"/>
              </a:rPr>
              <a:t>0</a:t>
            </a:r>
            <a:r>
              <a:rPr lang="en-US" altLang="en-US" sz="4000" dirty="0">
                <a:solidFill>
                  <a:srgbClr val="805E43"/>
                </a:solidFill>
                <a:latin typeface="+mj-lt"/>
                <a:ea typeface="メイリオ" panose="020B0604030504040204" pitchFamily="50" charset="-128"/>
                <a:cs typeface="メイリオ" panose="020B0604030504040204" pitchFamily="50" charset="-128"/>
              </a:rPr>
              <a:t>.</a:t>
            </a:r>
            <a:r>
              <a:rPr lang="en-US" altLang="ja-JP" sz="4000" dirty="0">
                <a:solidFill>
                  <a:srgbClr val="805E43"/>
                </a:solidFill>
                <a:latin typeface="+mj-lt"/>
                <a:ea typeface="メイリオ" panose="020B0604030504040204" pitchFamily="50" charset="-128"/>
                <a:cs typeface="メイリオ" panose="020B0604030504040204" pitchFamily="50" charset="-128"/>
              </a:rPr>
              <a:t>1</a:t>
            </a:r>
            <a:r>
              <a:rPr lang="en-US" altLang="ja-JP" sz="2000" dirty="0">
                <a:solidFill>
                  <a:srgbClr val="805E43"/>
                </a:solidFill>
                <a:latin typeface="+mj-lt"/>
                <a:ea typeface="メイリオ" panose="020B0604030504040204" pitchFamily="50" charset="-128"/>
                <a:cs typeface="メイリオ" panose="020B0604030504040204" pitchFamily="50" charset="-128"/>
              </a:rPr>
              <a:t>WED→ </a:t>
            </a:r>
            <a:r>
              <a:rPr lang="en-US" altLang="ja-JP" sz="4000" dirty="0">
                <a:solidFill>
                  <a:srgbClr val="805E43"/>
                </a:solidFill>
                <a:latin typeface="+mj-lt"/>
                <a:ea typeface="メイリオ" panose="020B0604030504040204" pitchFamily="50" charset="-128"/>
                <a:cs typeface="メイリオ" panose="020B0604030504040204" pitchFamily="50" charset="-128"/>
              </a:rPr>
              <a:t>11.30</a:t>
            </a:r>
            <a:r>
              <a:rPr lang="en-US" altLang="ja-JP" sz="2000" dirty="0">
                <a:solidFill>
                  <a:srgbClr val="805E43"/>
                </a:solidFill>
                <a:latin typeface="+mj-lt"/>
                <a:ea typeface="メイリオ" panose="020B0604030504040204" pitchFamily="50" charset="-128"/>
                <a:cs typeface="メイリオ" panose="020B0604030504040204" pitchFamily="50" charset="-128"/>
              </a:rPr>
              <a:t>SUN</a:t>
            </a:r>
            <a:endParaRPr kumimoji="1" lang="ja-JP" altLang="en-US" sz="2000" dirty="0">
              <a:solidFill>
                <a:srgbClr val="805E43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" name="角丸四角形 7"/>
          <p:cNvSpPr/>
          <p:nvPr/>
        </p:nvSpPr>
        <p:spPr>
          <a:xfrm>
            <a:off x="461930" y="5747020"/>
            <a:ext cx="3311747" cy="2104915"/>
          </a:xfrm>
          <a:prstGeom prst="roundRect">
            <a:avLst>
              <a:gd name="adj" fmla="val 6288"/>
            </a:avLst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noAutofit/>
          </a:bodyPr>
          <a:lstStyle/>
          <a:p>
            <a:pPr algn="ctr" fontAlgn="ctr"/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9" name="片側の 2 つの角を丸めた四角形 8"/>
          <p:cNvSpPr/>
          <p:nvPr/>
        </p:nvSpPr>
        <p:spPr>
          <a:xfrm>
            <a:off x="461930" y="5738047"/>
            <a:ext cx="3305146" cy="504056"/>
          </a:xfrm>
          <a:prstGeom prst="round2SameRect">
            <a:avLst>
              <a:gd name="adj1" fmla="val 26260"/>
              <a:gd name="adj2" fmla="val 0"/>
            </a:avLst>
          </a:prstGeom>
          <a:solidFill>
            <a:srgbClr val="77531E"/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 fontAlgn="ctr"/>
            <a:r>
              <a:rPr kumimoji="1" lang="ja-JP" altLang="en-US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寄付いただきたいもの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518351" y="6305730"/>
            <a:ext cx="3305873" cy="150810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fontAlgn="ctr"/>
            <a:r>
              <a:rPr lang="ja-JP" altLang="en-US" sz="1400" b="1" dirty="0">
                <a:solidFill>
                  <a:srgbClr val="77531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〇お米、乾麺、カップ麺</a:t>
            </a:r>
          </a:p>
          <a:p>
            <a:pPr fontAlgn="ctr"/>
            <a:r>
              <a:rPr lang="ja-JP" altLang="en-US" sz="1400" b="1" dirty="0">
                <a:solidFill>
                  <a:srgbClr val="77531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〇缶詰、レトルト食品</a:t>
            </a:r>
          </a:p>
          <a:p>
            <a:pPr fontAlgn="ctr"/>
            <a:r>
              <a:rPr lang="ja-JP" altLang="en-US" sz="1400" b="1" dirty="0">
                <a:solidFill>
                  <a:srgbClr val="77531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〇お菓子、乳幼児食品、調味料</a:t>
            </a:r>
          </a:p>
          <a:p>
            <a:pPr fontAlgn="ctr"/>
            <a:r>
              <a:rPr lang="ja-JP" altLang="en-US" sz="1400" b="1" dirty="0">
                <a:solidFill>
                  <a:srgbClr val="77531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〇飲料（アルコール飲料を除く）など</a:t>
            </a:r>
            <a:endParaRPr lang="en-US" altLang="ja-JP" sz="1400" b="1" dirty="0">
              <a:solidFill>
                <a:srgbClr val="77531E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fontAlgn="ctr"/>
            <a:endParaRPr lang="ja-JP" altLang="en-US" sz="1400" b="1" dirty="0">
              <a:solidFill>
                <a:srgbClr val="77531E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fontAlgn="ctr"/>
            <a:r>
              <a:rPr lang="ja-JP" altLang="en-US" sz="1400" b="1" dirty="0">
                <a:solidFill>
                  <a:srgbClr val="77531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●賞味期限が２か月以上あるもの</a:t>
            </a:r>
          </a:p>
          <a:p>
            <a:pPr fontAlgn="ctr"/>
            <a:r>
              <a:rPr lang="ja-JP" altLang="en-US" sz="1400" b="1" dirty="0">
                <a:solidFill>
                  <a:srgbClr val="77531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●常温保存可能な未開封のもの</a:t>
            </a:r>
          </a:p>
        </p:txBody>
      </p:sp>
      <p:pic>
        <p:nvPicPr>
          <p:cNvPr id="45" name="図 44" descr="PPT_11-03.png">
            <a:extLst>
              <a:ext uri="{FF2B5EF4-FFF2-40B4-BE49-F238E27FC236}">
                <a16:creationId xmlns:a16="http://schemas.microsoft.com/office/drawing/2014/main" id="{57F396B8-78EB-4A58-8574-1DD63B214DE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5" t="5339" r="1535" b="60932"/>
          <a:stretch/>
        </p:blipFill>
        <p:spPr>
          <a:xfrm>
            <a:off x="729" y="-3955"/>
            <a:ext cx="7749588" cy="3753934"/>
          </a:xfrm>
          <a:prstGeom prst="rect">
            <a:avLst/>
          </a:prstGeom>
        </p:spPr>
      </p:pic>
      <p:sp>
        <p:nvSpPr>
          <p:cNvPr id="27" name="object 9">
            <a:extLst>
              <a:ext uri="{FF2B5EF4-FFF2-40B4-BE49-F238E27FC236}">
                <a16:creationId xmlns:a16="http://schemas.microsoft.com/office/drawing/2014/main" id="{5B75098A-3C36-455D-9A75-7DDEF3F3E879}"/>
              </a:ext>
            </a:extLst>
          </p:cNvPr>
          <p:cNvSpPr txBox="1"/>
          <p:nvPr/>
        </p:nvSpPr>
        <p:spPr>
          <a:xfrm>
            <a:off x="224749" y="2291609"/>
            <a:ext cx="7287800" cy="2228813"/>
          </a:xfrm>
          <a:prstGeom prst="rect">
            <a:avLst/>
          </a:prstGeom>
        </p:spPr>
        <p:txBody>
          <a:bodyPr vert="horz" wrap="square" lIns="0" tIns="12698" rIns="0" bIns="0" rtlCol="0">
            <a:spAutoFit/>
          </a:bodyPr>
          <a:lstStyle/>
          <a:p>
            <a:pPr marL="12699" algn="ctr" defTabSz="914309">
              <a:spcBef>
                <a:spcPts val="100"/>
              </a:spcBef>
            </a:pPr>
            <a:r>
              <a:rPr lang="ja-JP" altLang="en-US" sz="7200" b="1" spc="360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icrosoft JhengHei"/>
              </a:rPr>
              <a:t>フードドライブキャンペーン</a:t>
            </a:r>
            <a:endParaRPr sz="7200" dirty="0">
              <a:solidFill>
                <a:schemeClr val="accent2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icrosoft JhengHei"/>
            </a:endParaRPr>
          </a:p>
        </p:txBody>
      </p:sp>
      <p:sp>
        <p:nvSpPr>
          <p:cNvPr id="26" name="object 8">
            <a:extLst>
              <a:ext uri="{FF2B5EF4-FFF2-40B4-BE49-F238E27FC236}">
                <a16:creationId xmlns:a16="http://schemas.microsoft.com/office/drawing/2014/main" id="{525C6186-9313-429E-AC1A-3B6D5C29B565}"/>
              </a:ext>
            </a:extLst>
          </p:cNvPr>
          <p:cNvSpPr txBox="1">
            <a:spLocks/>
          </p:cNvSpPr>
          <p:nvPr/>
        </p:nvSpPr>
        <p:spPr>
          <a:xfrm>
            <a:off x="168111" y="1710687"/>
            <a:ext cx="7176823" cy="639147"/>
          </a:xfrm>
          <a:prstGeom prst="rect">
            <a:avLst/>
          </a:prstGeom>
        </p:spPr>
        <p:txBody>
          <a:bodyPr vert="horz" wrap="square" lIns="0" tIns="12698" rIns="0" bIns="0" rtlCol="0">
            <a:spAutoFit/>
          </a:bodyPr>
          <a:lstStyle>
            <a:lvl1pPr algn="l" defTabSz="776288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37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776288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3700">
                <a:solidFill>
                  <a:schemeClr val="tx1"/>
                </a:solidFill>
                <a:latin typeface="Calibri Light"/>
                <a:ea typeface="ＭＳ Ｐゴシック" pitchFamily="50" charset="-128"/>
              </a:defRPr>
            </a:lvl2pPr>
            <a:lvl3pPr algn="l" defTabSz="776288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3700">
                <a:solidFill>
                  <a:schemeClr val="tx1"/>
                </a:solidFill>
                <a:latin typeface="Calibri Light"/>
                <a:ea typeface="ＭＳ Ｐゴシック" pitchFamily="50" charset="-128"/>
              </a:defRPr>
            </a:lvl3pPr>
            <a:lvl4pPr algn="l" defTabSz="776288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3700">
                <a:solidFill>
                  <a:schemeClr val="tx1"/>
                </a:solidFill>
                <a:latin typeface="Calibri Light"/>
                <a:ea typeface="ＭＳ Ｐゴシック" pitchFamily="50" charset="-128"/>
              </a:defRPr>
            </a:lvl4pPr>
            <a:lvl5pPr algn="l" defTabSz="776288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3700">
                <a:solidFill>
                  <a:schemeClr val="tx1"/>
                </a:solidFill>
                <a:latin typeface="Calibri Light"/>
                <a:ea typeface="ＭＳ Ｐゴシック" pitchFamily="50" charset="-128"/>
              </a:defRPr>
            </a:lvl5pPr>
            <a:lvl6pPr marL="457200" algn="l" defTabSz="776288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3700">
                <a:solidFill>
                  <a:schemeClr val="tx1"/>
                </a:solidFill>
                <a:latin typeface="Calibri Light"/>
                <a:ea typeface="ＭＳ Ｐゴシック" pitchFamily="50" charset="-128"/>
              </a:defRPr>
            </a:lvl6pPr>
            <a:lvl7pPr marL="914400" algn="l" defTabSz="776288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3700">
                <a:solidFill>
                  <a:schemeClr val="tx1"/>
                </a:solidFill>
                <a:latin typeface="Calibri Light"/>
                <a:ea typeface="ＭＳ Ｐゴシック" pitchFamily="50" charset="-128"/>
              </a:defRPr>
            </a:lvl7pPr>
            <a:lvl8pPr marL="1371600" algn="l" defTabSz="776288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3700">
                <a:solidFill>
                  <a:schemeClr val="tx1"/>
                </a:solidFill>
                <a:latin typeface="Calibri Light"/>
                <a:ea typeface="ＭＳ Ｐゴシック" pitchFamily="50" charset="-128"/>
              </a:defRPr>
            </a:lvl8pPr>
            <a:lvl9pPr marL="1828800" algn="l" defTabSz="776288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kumimoji="1" sz="3700">
                <a:solidFill>
                  <a:schemeClr val="tx1"/>
                </a:solidFill>
                <a:latin typeface="Calibri Light"/>
                <a:ea typeface="ＭＳ Ｐゴシック" pitchFamily="50" charset="-128"/>
              </a:defRPr>
            </a:lvl9pPr>
          </a:lstStyle>
          <a:p>
            <a:pPr marL="12699" algn="ctr">
              <a:spcBef>
                <a:spcPts val="100"/>
              </a:spcBef>
            </a:pPr>
            <a:r>
              <a:rPr lang="ja-JP" altLang="en-US" sz="4400" spc="204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埼玉県県下一斉</a:t>
            </a:r>
            <a:endParaRPr lang="ja-JP" altLang="en-US" sz="4400" spc="-655" dirty="0">
              <a:solidFill>
                <a:schemeClr val="accent2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6" name="object 9">
            <a:extLst>
              <a:ext uri="{FF2B5EF4-FFF2-40B4-BE49-F238E27FC236}">
                <a16:creationId xmlns:a16="http://schemas.microsoft.com/office/drawing/2014/main" id="{865D3633-BC1F-468C-92B7-00B17E7F9877}"/>
              </a:ext>
            </a:extLst>
          </p:cNvPr>
          <p:cNvSpPr txBox="1"/>
          <p:nvPr/>
        </p:nvSpPr>
        <p:spPr>
          <a:xfrm>
            <a:off x="360087" y="4838900"/>
            <a:ext cx="7287800" cy="382154"/>
          </a:xfrm>
          <a:prstGeom prst="rect">
            <a:avLst/>
          </a:prstGeom>
        </p:spPr>
        <p:txBody>
          <a:bodyPr vert="horz" wrap="square" lIns="0" tIns="12698" rIns="0" bIns="0" rtlCol="0">
            <a:spAutoFit/>
          </a:bodyPr>
          <a:lstStyle/>
          <a:p>
            <a:pPr marL="12699" algn="ctr" defTabSz="914309">
              <a:spcBef>
                <a:spcPts val="100"/>
              </a:spcBef>
            </a:pPr>
            <a:r>
              <a:rPr lang="ja-JP" altLang="en-US" sz="2400" b="1" spc="360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icrosoft JhengHei"/>
              </a:rPr>
              <a:t>食料品の寄付にご協力ください</a:t>
            </a:r>
          </a:p>
        </p:txBody>
      </p:sp>
      <p:sp>
        <p:nvSpPr>
          <p:cNvPr id="47" name="object 9">
            <a:extLst>
              <a:ext uri="{FF2B5EF4-FFF2-40B4-BE49-F238E27FC236}">
                <a16:creationId xmlns:a16="http://schemas.microsoft.com/office/drawing/2014/main" id="{1CCC7D46-1930-453D-B61B-BB6FEE4B669D}"/>
              </a:ext>
            </a:extLst>
          </p:cNvPr>
          <p:cNvSpPr txBox="1"/>
          <p:nvPr/>
        </p:nvSpPr>
        <p:spPr>
          <a:xfrm>
            <a:off x="417237" y="5201964"/>
            <a:ext cx="7003897" cy="518089"/>
          </a:xfrm>
          <a:prstGeom prst="rect">
            <a:avLst/>
          </a:prstGeom>
        </p:spPr>
        <p:txBody>
          <a:bodyPr vert="horz" wrap="square" lIns="0" tIns="12698" rIns="0" bIns="0" rtlCol="0">
            <a:spAutoFit/>
          </a:bodyPr>
          <a:lstStyle/>
          <a:p>
            <a:pPr marL="12699" defTabSz="914309">
              <a:spcBef>
                <a:spcPts val="100"/>
              </a:spcBef>
            </a:pPr>
            <a:r>
              <a:rPr lang="ja-JP" altLang="en-US" sz="1600" b="1" spc="360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icrosoft JhengHei"/>
              </a:rPr>
              <a:t>フードドライブとは、ご家庭にある食料品を寄付していただき、必要としている人や子ども食堂等に配布する活動です</a:t>
            </a:r>
          </a:p>
        </p:txBody>
      </p:sp>
      <p:sp>
        <p:nvSpPr>
          <p:cNvPr id="48" name="角丸四角形 7">
            <a:extLst>
              <a:ext uri="{FF2B5EF4-FFF2-40B4-BE49-F238E27FC236}">
                <a16:creationId xmlns:a16="http://schemas.microsoft.com/office/drawing/2014/main" id="{AECE57ED-78A8-4319-84D1-AA80E7F6CEAD}"/>
              </a:ext>
            </a:extLst>
          </p:cNvPr>
          <p:cNvSpPr/>
          <p:nvPr/>
        </p:nvSpPr>
        <p:spPr>
          <a:xfrm>
            <a:off x="3988048" y="5740878"/>
            <a:ext cx="3305146" cy="2104916"/>
          </a:xfrm>
          <a:prstGeom prst="roundRect">
            <a:avLst>
              <a:gd name="adj" fmla="val 6288"/>
            </a:avLst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noAutofit/>
          </a:bodyPr>
          <a:lstStyle/>
          <a:p>
            <a:pPr algn="ctr" fontAlgn="ctr"/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9" name="片側の 2 つの角を丸めた四角形 8">
            <a:extLst>
              <a:ext uri="{FF2B5EF4-FFF2-40B4-BE49-F238E27FC236}">
                <a16:creationId xmlns:a16="http://schemas.microsoft.com/office/drawing/2014/main" id="{894C416A-A35A-402A-95E8-639EC942ECC7}"/>
              </a:ext>
            </a:extLst>
          </p:cNvPr>
          <p:cNvSpPr/>
          <p:nvPr/>
        </p:nvSpPr>
        <p:spPr>
          <a:xfrm>
            <a:off x="3988048" y="5731904"/>
            <a:ext cx="3305146" cy="504056"/>
          </a:xfrm>
          <a:prstGeom prst="round2SameRect">
            <a:avLst>
              <a:gd name="adj1" fmla="val 26260"/>
              <a:gd name="adj2" fmla="val 0"/>
            </a:avLst>
          </a:prstGeom>
          <a:solidFill>
            <a:srgbClr val="77531E"/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 fontAlgn="ctr"/>
            <a:r>
              <a:rPr kumimoji="1" lang="ja-JP" altLang="en-US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受付できないもの</a:t>
            </a: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D950313F-8212-4039-B1A6-B5A6AD333D2D}"/>
              </a:ext>
            </a:extLst>
          </p:cNvPr>
          <p:cNvSpPr txBox="1"/>
          <p:nvPr/>
        </p:nvSpPr>
        <p:spPr>
          <a:xfrm>
            <a:off x="4051671" y="6394837"/>
            <a:ext cx="3185102" cy="1292662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fontAlgn="ctr"/>
            <a:r>
              <a:rPr lang="en-US" altLang="ja-JP" sz="1400" b="1" dirty="0">
                <a:solidFill>
                  <a:srgbClr val="77531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×</a:t>
            </a:r>
            <a:r>
              <a:rPr lang="ja-JP" altLang="en-US" sz="1400" b="1" dirty="0">
                <a:solidFill>
                  <a:srgbClr val="77531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賞味期限が２か月未満のもの</a:t>
            </a:r>
          </a:p>
          <a:p>
            <a:pPr fontAlgn="ctr"/>
            <a:r>
              <a:rPr lang="en-US" altLang="ja-JP" sz="1400" b="1" dirty="0">
                <a:solidFill>
                  <a:srgbClr val="77531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×</a:t>
            </a:r>
            <a:r>
              <a:rPr lang="ja-JP" altLang="en-US" sz="1400" b="1" dirty="0">
                <a:solidFill>
                  <a:srgbClr val="77531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開封されているもの</a:t>
            </a:r>
          </a:p>
          <a:p>
            <a:pPr fontAlgn="ctr"/>
            <a:r>
              <a:rPr lang="en-US" altLang="ja-JP" sz="1400" b="1" dirty="0">
                <a:solidFill>
                  <a:srgbClr val="77531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×</a:t>
            </a:r>
            <a:r>
              <a:rPr lang="ja-JP" altLang="en-US" sz="1400" b="1" dirty="0">
                <a:solidFill>
                  <a:srgbClr val="77531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生鮮食料品（生肉、魚介類、生野菜）</a:t>
            </a:r>
          </a:p>
          <a:p>
            <a:pPr fontAlgn="ctr"/>
            <a:r>
              <a:rPr lang="en-US" altLang="ja-JP" sz="1400" b="1" dirty="0">
                <a:solidFill>
                  <a:srgbClr val="77531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×</a:t>
            </a:r>
            <a:r>
              <a:rPr lang="ja-JP" altLang="en-US" sz="1400" b="1" dirty="0">
                <a:solidFill>
                  <a:srgbClr val="77531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アルコール類（みりん、料理酒除く）</a:t>
            </a:r>
          </a:p>
          <a:p>
            <a:pPr fontAlgn="ctr"/>
            <a:r>
              <a:rPr lang="en-US" altLang="ja-JP" sz="1400" b="1" dirty="0">
                <a:solidFill>
                  <a:srgbClr val="77531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×</a:t>
            </a:r>
            <a:r>
              <a:rPr lang="ja-JP" altLang="en-US" sz="1400" b="1" dirty="0">
                <a:solidFill>
                  <a:srgbClr val="77531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製造者または販売者の表記のないもの</a:t>
            </a:r>
          </a:p>
          <a:p>
            <a:pPr fontAlgn="ctr"/>
            <a:r>
              <a:rPr lang="en-US" altLang="ja-JP" sz="1400" b="1" dirty="0">
                <a:solidFill>
                  <a:srgbClr val="77531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×</a:t>
            </a:r>
            <a:r>
              <a:rPr lang="ja-JP" altLang="en-US" sz="1400" b="1" dirty="0">
                <a:solidFill>
                  <a:srgbClr val="77531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賞味期限の表記のないもの</a:t>
            </a:r>
          </a:p>
        </p:txBody>
      </p:sp>
      <p:sp>
        <p:nvSpPr>
          <p:cNvPr id="51" name="角丸四角形 7">
            <a:extLst>
              <a:ext uri="{FF2B5EF4-FFF2-40B4-BE49-F238E27FC236}">
                <a16:creationId xmlns:a16="http://schemas.microsoft.com/office/drawing/2014/main" id="{1FC30AD5-1A39-408E-A788-AD14C4E16FDE}"/>
              </a:ext>
            </a:extLst>
          </p:cNvPr>
          <p:cNvSpPr/>
          <p:nvPr/>
        </p:nvSpPr>
        <p:spPr>
          <a:xfrm>
            <a:off x="461930" y="7972712"/>
            <a:ext cx="6831264" cy="2423944"/>
          </a:xfrm>
          <a:prstGeom prst="roundRect">
            <a:avLst>
              <a:gd name="adj" fmla="val 6288"/>
            </a:avLst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noAutofit/>
          </a:bodyPr>
          <a:lstStyle/>
          <a:p>
            <a:pPr algn="ctr" fontAlgn="ctr"/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2" name="片側の 2 つの角を丸めた四角形 8">
            <a:extLst>
              <a:ext uri="{FF2B5EF4-FFF2-40B4-BE49-F238E27FC236}">
                <a16:creationId xmlns:a16="http://schemas.microsoft.com/office/drawing/2014/main" id="{76A2577F-5DE5-429C-9B7A-B6FA5B623FA7}"/>
              </a:ext>
            </a:extLst>
          </p:cNvPr>
          <p:cNvSpPr/>
          <p:nvPr/>
        </p:nvSpPr>
        <p:spPr>
          <a:xfrm>
            <a:off x="461930" y="7970214"/>
            <a:ext cx="6831264" cy="428967"/>
          </a:xfrm>
          <a:prstGeom prst="round2SameRect">
            <a:avLst>
              <a:gd name="adj1" fmla="val 26260"/>
              <a:gd name="adj2" fmla="val 0"/>
            </a:avLst>
          </a:prstGeom>
          <a:solidFill>
            <a:srgbClr val="77531E"/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 fontAlgn="ctr"/>
            <a:r>
              <a:rPr kumimoji="1" lang="ja-JP" altLang="en-US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受付先・連絡先</a:t>
            </a: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32C6EAC7-74B2-47CD-8A83-8C226717037A}"/>
              </a:ext>
            </a:extLst>
          </p:cNvPr>
          <p:cNvSpPr txBox="1"/>
          <p:nvPr/>
        </p:nvSpPr>
        <p:spPr>
          <a:xfrm>
            <a:off x="525553" y="8465163"/>
            <a:ext cx="6711220" cy="1846659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fontAlgn="ctr"/>
            <a:r>
              <a:rPr lang="en-US" altLang="ja-JP" sz="1200" b="1" dirty="0">
                <a:solidFill>
                  <a:srgbClr val="77531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1200" b="1" dirty="0">
                <a:solidFill>
                  <a:srgbClr val="77531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団体名</a:t>
            </a:r>
            <a:r>
              <a:rPr lang="en-US" altLang="ja-JP" sz="1200" b="1" dirty="0">
                <a:solidFill>
                  <a:srgbClr val="77531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】</a:t>
            </a:r>
            <a:r>
              <a:rPr lang="ja-JP" altLang="en-US" sz="1400" b="1" dirty="0">
                <a:solidFill>
                  <a:srgbClr val="77531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高階すまいる保育</a:t>
            </a:r>
            <a:r>
              <a:rPr lang="ja-JP" altLang="en-US" sz="1400" b="1">
                <a:solidFill>
                  <a:srgbClr val="77531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園　  　　　　　　　　　　   　📞</a:t>
            </a:r>
            <a:r>
              <a:rPr lang="en-US" altLang="ja-JP" sz="1400" b="1" dirty="0">
                <a:solidFill>
                  <a:srgbClr val="77531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049-265-4885</a:t>
            </a:r>
          </a:p>
          <a:p>
            <a:pPr fontAlgn="ctr"/>
            <a:endParaRPr lang="en-US" altLang="ja-JP" sz="1400" b="1" dirty="0">
              <a:solidFill>
                <a:srgbClr val="77531E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fontAlgn="ctr"/>
            <a:endParaRPr lang="en-US" altLang="ja-JP" sz="1400" b="1" dirty="0">
              <a:solidFill>
                <a:srgbClr val="77531E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fontAlgn="ctr"/>
            <a:r>
              <a:rPr lang="ja-JP" altLang="en-US" sz="1300" b="1" dirty="0">
                <a:solidFill>
                  <a:srgbClr val="77531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ふくし総合相談センターよりそい　　市役所本庁舎２階　　　　　　📞</a:t>
            </a:r>
            <a:r>
              <a:rPr lang="en-US" altLang="ja-JP" sz="1300" b="1" dirty="0">
                <a:solidFill>
                  <a:srgbClr val="77531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049-262-8130</a:t>
            </a:r>
          </a:p>
          <a:p>
            <a:pPr fontAlgn="ctr"/>
            <a:r>
              <a:rPr lang="ja-JP" altLang="en-US" sz="1300" b="1" dirty="0">
                <a:solidFill>
                  <a:srgbClr val="77531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　　　　　　　　にじいろ　　大井総合支所１階　　　　　　📞</a:t>
            </a:r>
            <a:r>
              <a:rPr lang="en-US" altLang="ja-JP" sz="1300" b="1" dirty="0">
                <a:solidFill>
                  <a:srgbClr val="77531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049-264-7204</a:t>
            </a:r>
          </a:p>
          <a:p>
            <a:pPr fontAlgn="ctr"/>
            <a:r>
              <a:rPr lang="ja-JP" altLang="en-US" sz="1300" b="1" dirty="0">
                <a:solidFill>
                  <a:srgbClr val="77531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ふじみ野市社会福祉協議会本部　　　第３庁舎１階               　　　📞</a:t>
            </a:r>
            <a:r>
              <a:rPr lang="en-US" altLang="ja-JP" sz="1300" b="1" dirty="0">
                <a:solidFill>
                  <a:srgbClr val="77531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049-264-7212</a:t>
            </a:r>
          </a:p>
          <a:p>
            <a:pPr fontAlgn="ctr"/>
            <a:r>
              <a:rPr lang="ja-JP" altLang="en-US" sz="1300" b="1" dirty="0">
                <a:solidFill>
                  <a:srgbClr val="77531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ふじみ野市社会福祉協議会大井支所　大井総合支所１階　　　　　　📞</a:t>
            </a:r>
            <a:r>
              <a:rPr lang="en-US" altLang="ja-JP" sz="1300" b="1" dirty="0">
                <a:solidFill>
                  <a:srgbClr val="77531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049-266-1981</a:t>
            </a:r>
          </a:p>
          <a:p>
            <a:pPr fontAlgn="ctr"/>
            <a:endParaRPr lang="en-US" altLang="ja-JP" sz="1300" b="1" dirty="0">
              <a:solidFill>
                <a:srgbClr val="77531E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fontAlgn="ctr"/>
            <a:r>
              <a:rPr lang="en-US" altLang="ja-JP" sz="1300" b="1" dirty="0">
                <a:solidFill>
                  <a:srgbClr val="77531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300" b="1" dirty="0">
                <a:solidFill>
                  <a:srgbClr val="77531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詳細は、ふじみ野市社会福祉協議会</a:t>
            </a:r>
            <a:r>
              <a:rPr lang="en-US" altLang="ja-JP" sz="1300" b="1" dirty="0">
                <a:solidFill>
                  <a:srgbClr val="77531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HP</a:t>
            </a:r>
            <a:r>
              <a:rPr lang="ja-JP" altLang="en-US" sz="1300" b="1" dirty="0">
                <a:solidFill>
                  <a:srgbClr val="77531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をご覧ください。</a:t>
            </a:r>
            <a:endParaRPr lang="en-US" altLang="ja-JP" sz="1300" b="1" dirty="0">
              <a:solidFill>
                <a:srgbClr val="77531E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296978"/>
      </p:ext>
    </p:extLst>
  </p:cSld>
  <p:clrMapOvr>
    <a:masterClrMapping/>
  </p:clrMapOvr>
</p:sld>
</file>

<file path=ppt/theme/theme1.xml><?xml version="1.0" encoding="utf-8"?>
<a:theme xmlns:a="http://schemas.openxmlformats.org/drawingml/2006/main" name="1_ガイド入りテンプレートサンプル20130531三木さん">
  <a:themeElements>
    <a:clrScheme name="シャープ">
      <a:dk1>
        <a:sysClr val="windowText" lastClr="000000"/>
      </a:dk1>
      <a:lt1>
        <a:sysClr val="window" lastClr="FFFFFF"/>
      </a:lt1>
      <a:dk2>
        <a:srgbClr val="318FC5"/>
      </a:dk2>
      <a:lt2>
        <a:srgbClr val="AEE8FB"/>
      </a:lt2>
      <a:accent1>
        <a:srgbClr val="76C5EF"/>
      </a:accent1>
      <a:accent2>
        <a:srgbClr val="FEA022"/>
      </a:accent2>
      <a:accent3>
        <a:srgbClr val="FF6700"/>
      </a:accent3>
      <a:accent4>
        <a:srgbClr val="70A525"/>
      </a:accent4>
      <a:accent5>
        <a:srgbClr val="A5D848"/>
      </a:accent5>
      <a:accent6>
        <a:srgbClr val="20768C"/>
      </a:accent6>
      <a:hlink>
        <a:srgbClr val="7AB6E8"/>
      </a:hlink>
      <a:folHlink>
        <a:srgbClr val="83B0D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E86D4F"/>
        </a:solidFill>
      </a:spPr>
      <a:bodyPr wrap="none" lIns="0" tIns="0" rIns="0" bIns="0" rtlCol="0" anchor="ctr" anchorCtr="0">
        <a:noAutofit/>
      </a:bodyPr>
      <a:lstStyle>
        <a:defPPr algn="ctr" fontAlgn="b">
          <a:lnSpc>
            <a:spcPct val="90000"/>
          </a:lnSpc>
          <a:defRPr kumimoji="1" sz="2400" dirty="0" smtClean="0">
            <a:solidFill>
              <a:schemeClr val="bg1"/>
            </a:solidFill>
            <a:latin typeface="メイリオ" panose="020B0604030504040204" pitchFamily="50" charset="-128"/>
            <a:ea typeface="メイリオ" panose="020B0604030504040204" pitchFamily="50" charset="-128"/>
            <a:cs typeface="メイリオ" panose="020B0604030504040204" pitchFamily="50" charset="-128"/>
          </a:defRPr>
        </a:defPPr>
      </a:lstStyle>
    </a:spDef>
    <a:txDef>
      <a:spPr>
        <a:noFill/>
      </a:spPr>
      <a:bodyPr wrap="square" lIns="0" tIns="0" rIns="0" bIns="0" rtlCol="0" anchor="ctr" anchorCtr="0">
        <a:spAutoFit/>
      </a:bodyPr>
      <a:lstStyle>
        <a:defPPr fontAlgn="ctr">
          <a:defRPr sz="1800" dirty="0" smtClean="0">
            <a:latin typeface="メイリオ" panose="020B0604030504040204" pitchFamily="50" charset="-128"/>
            <a:ea typeface="メイリオ" panose="020B0604030504040204" pitchFamily="50" charset="-128"/>
            <a:cs typeface="メイリオ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5.potx" id="{3F8E5C06-014F-4A13-A3C7-E133BECAFD1E}" vid="{BD152B00-4CFD-4022-8208-530F7579D79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Words>213</Words>
  <Application>Microsoft Office PowerPoint</Application>
  <PresentationFormat>ユーザー設定</PresentationFormat>
  <Paragraphs>30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Arial</vt:lpstr>
      <vt:lpstr>Calibri</vt:lpstr>
      <vt:lpstr>Calibri Light</vt:lpstr>
      <vt:lpstr>1_ガイド入りテンプレートサンプル20130531三木さん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takashina02</dc:creator>
  <cp:lastModifiedBy>takashina 1</cp:lastModifiedBy>
  <cp:revision>4</cp:revision>
  <cp:lastPrinted>2025-09-02T02:40:53Z</cp:lastPrinted>
  <dcterms:created xsi:type="dcterms:W3CDTF">2017-01-20T02:56:24Z</dcterms:created>
  <dcterms:modified xsi:type="dcterms:W3CDTF">2025-10-17T09:18:26Z</dcterms:modified>
</cp:coreProperties>
</file>